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4" r:id="rId8"/>
  </p:sldIdLst>
  <p:sldSz cx="18288000" cy="10287000"/>
  <p:notesSz cx="6858000" cy="9144000"/>
  <p:embeddedFontLst>
    <p:embeddedFont>
      <p:font typeface="Arbutus Slab" panose="020B0604020202020204" charset="0"/>
      <p:regular r:id="rId9"/>
    </p:embeddedFont>
    <p:embeddedFont>
      <p:font typeface="Architype Bayer-type" panose="020B0604020202020204" charset="0"/>
      <p:regular r:id="rId10"/>
    </p:embeddedFont>
    <p:embeddedFont>
      <p:font typeface="Poppins Medium" panose="00000600000000000000" pitchFamily="2" charset="0"/>
      <p:regular r:id="rId11"/>
    </p:embeddedFont>
    <p:embeddedFont>
      <p:font typeface="Poppins Medium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78"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AU"/>
          </a:p>
        </p:txBody>
      </p:sp>
      <p:sp>
        <p:nvSpPr>
          <p:cNvPr id="4" name="TextBox 4"/>
          <p:cNvSpPr txBox="1"/>
          <p:nvPr/>
        </p:nvSpPr>
        <p:spPr>
          <a:xfrm>
            <a:off x="849077" y="731098"/>
            <a:ext cx="16589847" cy="6627199"/>
          </a:xfrm>
          <a:prstGeom prst="rect">
            <a:avLst/>
          </a:prstGeom>
        </p:spPr>
        <p:txBody>
          <a:bodyPr lIns="0" tIns="0" rIns="0" bIns="0" rtlCol="0" anchor="t">
            <a:spAutoFit/>
          </a:bodyPr>
          <a:lstStyle/>
          <a:p>
            <a:pPr>
              <a:lnSpc>
                <a:spcPts val="5759"/>
              </a:lnSpc>
            </a:pPr>
            <a:r>
              <a:rPr lang="en-US" sz="3599" dirty="0">
                <a:solidFill>
                  <a:srgbClr val="000000"/>
                </a:solidFill>
                <a:latin typeface="Arbutus Slab"/>
              </a:rPr>
              <a:t>Then Jesus went with them to the olive grove called Gethsemane, and he said, “Sit here while I go over there to pray.”  He took Peter and Zebedee’s two sons, James and John, and he became anguished and distressed.  He told them, “My soul is crushed with grief to the point of death. Stay here and keep watch with me.”</a:t>
            </a:r>
          </a:p>
          <a:p>
            <a:pPr>
              <a:lnSpc>
                <a:spcPts val="5759"/>
              </a:lnSpc>
            </a:pPr>
            <a:r>
              <a:rPr lang="en-US" sz="3599" dirty="0">
                <a:solidFill>
                  <a:srgbClr val="000000"/>
                </a:solidFill>
                <a:latin typeface="Arbutus Slab"/>
              </a:rPr>
              <a:t>He went on a little farther and bowed with his face to the ground, praying, “My Father! If it is possible, let this cup of suffering be taken away from me. Yet I want your will to be done, not mine.”</a:t>
            </a:r>
          </a:p>
          <a:p>
            <a:pPr>
              <a:lnSpc>
                <a:spcPts val="5759"/>
              </a:lnSpc>
            </a:pPr>
            <a:r>
              <a:rPr lang="en-US" sz="3599" dirty="0">
                <a:solidFill>
                  <a:srgbClr val="000000"/>
                </a:solidFill>
                <a:latin typeface="Arbutus Slab"/>
              </a:rPr>
              <a:t>Then he returned to the disciples and found them asleep. He said 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AU"/>
          </a:p>
        </p:txBody>
      </p:sp>
      <p:grpSp>
        <p:nvGrpSpPr>
          <p:cNvPr id="3" name="Group 3"/>
          <p:cNvGrpSpPr/>
          <p:nvPr/>
        </p:nvGrpSpPr>
        <p:grpSpPr>
          <a:xfrm>
            <a:off x="849075" y="731098"/>
            <a:ext cx="16589850" cy="6627199"/>
            <a:chOff x="-3" y="-133351"/>
            <a:chExt cx="22119799" cy="8836265"/>
          </a:xfrm>
        </p:grpSpPr>
        <p:sp>
          <p:nvSpPr>
            <p:cNvPr id="4" name="TextBox 4"/>
            <p:cNvSpPr txBox="1"/>
            <p:nvPr/>
          </p:nvSpPr>
          <p:spPr>
            <a:xfrm>
              <a:off x="0" y="-133351"/>
              <a:ext cx="22119796" cy="8836265"/>
            </a:xfrm>
            <a:prstGeom prst="rect">
              <a:avLst/>
            </a:prstGeom>
          </p:spPr>
          <p:txBody>
            <a:bodyPr lIns="0" tIns="0" rIns="0" bIns="0" rtlCol="0" anchor="t">
              <a:spAutoFit/>
            </a:bodyPr>
            <a:lstStyle/>
            <a:p>
              <a:pPr>
                <a:lnSpc>
                  <a:spcPts val="5759"/>
                </a:lnSpc>
              </a:pPr>
              <a:r>
                <a:rPr lang="en-US" sz="3599" dirty="0">
                  <a:solidFill>
                    <a:srgbClr val="000000"/>
                  </a:solidFill>
                  <a:latin typeface="Arbutus Slab"/>
                </a:rPr>
                <a:t>Peter, “Couldn’t you watch with me even one hour?  Keep watch and pray, so that you will not give in to temptation. For the spirit is willing, but the body is weak!”</a:t>
              </a:r>
            </a:p>
            <a:p>
              <a:pPr>
                <a:lnSpc>
                  <a:spcPts val="5759"/>
                </a:lnSpc>
              </a:pPr>
              <a:r>
                <a:rPr lang="en-US" sz="3599" dirty="0">
                  <a:solidFill>
                    <a:srgbClr val="000000"/>
                  </a:solidFill>
                  <a:latin typeface="Arbutus Slab"/>
                </a:rPr>
                <a:t>Then Jesus left them a second time and prayed, “My Father! If this cup cannot be taken away unless I drink it, your will be done.”  When he returned to them again, he found them sleeping, for they couldn’t keep their eyes open.</a:t>
              </a:r>
            </a:p>
            <a:p>
              <a:pPr>
                <a:lnSpc>
                  <a:spcPts val="5759"/>
                </a:lnSpc>
              </a:pPr>
              <a:r>
                <a:rPr lang="en-US" sz="3599" dirty="0">
                  <a:solidFill>
                    <a:srgbClr val="000000"/>
                  </a:solidFill>
                  <a:latin typeface="Arbutus Slab"/>
                </a:rPr>
                <a:t>So he went to pray a third time, saying the same things again.</a:t>
              </a:r>
            </a:p>
            <a:p>
              <a:pPr>
                <a:lnSpc>
                  <a:spcPts val="5759"/>
                </a:lnSpc>
              </a:pPr>
              <a:endParaRPr lang="en-US" sz="3599" dirty="0">
                <a:solidFill>
                  <a:srgbClr val="000000"/>
                </a:solidFill>
                <a:latin typeface="Arbutus Slab"/>
              </a:endParaRPr>
            </a:p>
          </p:txBody>
        </p:sp>
        <p:sp>
          <p:nvSpPr>
            <p:cNvPr id="5" name="TextBox 5"/>
            <p:cNvSpPr txBox="1"/>
            <p:nvPr/>
          </p:nvSpPr>
          <p:spPr>
            <a:xfrm>
              <a:off x="-3" y="7985051"/>
              <a:ext cx="13803098" cy="499624"/>
            </a:xfrm>
            <a:prstGeom prst="rect">
              <a:avLst/>
            </a:prstGeom>
          </p:spPr>
          <p:txBody>
            <a:bodyPr wrap="square" lIns="0" tIns="0" rIns="0" bIns="0" rtlCol="0" anchor="t">
              <a:spAutoFit/>
            </a:bodyPr>
            <a:lstStyle/>
            <a:p>
              <a:pPr>
                <a:lnSpc>
                  <a:spcPts val="2962"/>
                </a:lnSpc>
              </a:pPr>
              <a:r>
                <a:rPr lang="en-US" sz="2400" b="1" spc="246" dirty="0">
                  <a:solidFill>
                    <a:srgbClr val="000000"/>
                  </a:solidFill>
                  <a:latin typeface="Poppins Medium"/>
                </a:rPr>
                <a:t>MATTHEW 26: 36 - 44</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AU"/>
          </a:p>
        </p:txBody>
      </p:sp>
      <p:sp>
        <p:nvSpPr>
          <p:cNvPr id="3" name="Freeform 3"/>
          <p:cNvSpPr/>
          <p:nvPr/>
        </p:nvSpPr>
        <p:spPr>
          <a:xfrm>
            <a:off x="3601006" y="0"/>
            <a:ext cx="11085987" cy="7302894"/>
          </a:xfrm>
          <a:custGeom>
            <a:avLst/>
            <a:gdLst/>
            <a:ahLst/>
            <a:cxnLst/>
            <a:rect l="l" t="t" r="r" b="b"/>
            <a:pathLst>
              <a:path w="11085987" h="7302894">
                <a:moveTo>
                  <a:pt x="0" y="0"/>
                </a:moveTo>
                <a:lnTo>
                  <a:pt x="11085988" y="0"/>
                </a:lnTo>
                <a:lnTo>
                  <a:pt x="11085988" y="7302894"/>
                </a:lnTo>
                <a:lnTo>
                  <a:pt x="0" y="73028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4" name="TextBox 4"/>
          <p:cNvSpPr txBox="1"/>
          <p:nvPr/>
        </p:nvSpPr>
        <p:spPr>
          <a:xfrm>
            <a:off x="4103863" y="3089472"/>
            <a:ext cx="3820937" cy="863599"/>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Architype Bayer-type"/>
              </a:rPr>
              <a:t>Obedience</a:t>
            </a:r>
          </a:p>
        </p:txBody>
      </p:sp>
      <p:sp>
        <p:nvSpPr>
          <p:cNvPr id="5" name="TextBox 5"/>
          <p:cNvSpPr txBox="1"/>
          <p:nvPr/>
        </p:nvSpPr>
        <p:spPr>
          <a:xfrm>
            <a:off x="10515600" y="3089472"/>
            <a:ext cx="3658703" cy="863599"/>
          </a:xfrm>
          <a:prstGeom prst="rect">
            <a:avLst/>
          </a:prstGeom>
        </p:spPr>
        <p:txBody>
          <a:bodyPr wrap="square" lIns="0" tIns="0" rIns="0" bIns="0" rtlCol="0" anchor="t">
            <a:spAutoFit/>
          </a:bodyPr>
          <a:lstStyle/>
          <a:p>
            <a:pPr algn="ctr">
              <a:lnSpc>
                <a:spcPts val="7000"/>
              </a:lnSpc>
            </a:pPr>
            <a:r>
              <a:rPr lang="en-US" sz="5000" dirty="0">
                <a:solidFill>
                  <a:srgbClr val="000000"/>
                </a:solidFill>
                <a:latin typeface="Architype Bayer-type"/>
              </a:rPr>
              <a:t>Surrender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AU"/>
          </a:p>
        </p:txBody>
      </p:sp>
      <p:grpSp>
        <p:nvGrpSpPr>
          <p:cNvPr id="3" name="Group 3"/>
          <p:cNvGrpSpPr/>
          <p:nvPr/>
        </p:nvGrpSpPr>
        <p:grpSpPr>
          <a:xfrm>
            <a:off x="1319737" y="338940"/>
            <a:ext cx="7189756" cy="6883796"/>
            <a:chOff x="0" y="0"/>
            <a:chExt cx="9586341" cy="9178395"/>
          </a:xfrm>
        </p:grpSpPr>
        <p:sp>
          <p:nvSpPr>
            <p:cNvPr id="4" name="Freeform 4"/>
            <p:cNvSpPr/>
            <p:nvPr/>
          </p:nvSpPr>
          <p:spPr>
            <a:xfrm>
              <a:off x="0" y="0"/>
              <a:ext cx="9586341" cy="6658149"/>
            </a:xfrm>
            <a:custGeom>
              <a:avLst/>
              <a:gdLst/>
              <a:ahLst/>
              <a:cxnLst/>
              <a:rect l="l" t="t" r="r" b="b"/>
              <a:pathLst>
                <a:path w="9586341" h="6658149">
                  <a:moveTo>
                    <a:pt x="0" y="0"/>
                  </a:moveTo>
                  <a:lnTo>
                    <a:pt x="9586341" y="0"/>
                  </a:lnTo>
                  <a:lnTo>
                    <a:pt x="9586341" y="6658149"/>
                  </a:lnTo>
                  <a:lnTo>
                    <a:pt x="0" y="66581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5" name="Freeform 5"/>
            <p:cNvSpPr/>
            <p:nvPr/>
          </p:nvSpPr>
          <p:spPr>
            <a:xfrm>
              <a:off x="258724" y="7071454"/>
              <a:ext cx="9327616" cy="2106941"/>
            </a:xfrm>
            <a:custGeom>
              <a:avLst/>
              <a:gdLst/>
              <a:ahLst/>
              <a:cxnLst/>
              <a:rect l="l" t="t" r="r" b="b"/>
              <a:pathLst>
                <a:path w="9327616" h="2106941">
                  <a:moveTo>
                    <a:pt x="0" y="0"/>
                  </a:moveTo>
                  <a:lnTo>
                    <a:pt x="9327617" y="0"/>
                  </a:lnTo>
                  <a:lnTo>
                    <a:pt x="9327617" y="2106941"/>
                  </a:lnTo>
                  <a:lnTo>
                    <a:pt x="0" y="2106941"/>
                  </a:lnTo>
                  <a:lnTo>
                    <a:pt x="0" y="0"/>
                  </a:lnTo>
                  <a:close/>
                </a:path>
              </a:pathLst>
            </a:custGeom>
            <a:blipFill>
              <a:blip r:embed="rId3">
                <a:extLst>
                  <a:ext uri="{96DAC541-7B7A-43D3-8B79-37D633B846F1}">
                    <asvg:svgBlip xmlns:asvg="http://schemas.microsoft.com/office/drawing/2016/SVG/main" r:embed="rId4"/>
                  </a:ext>
                </a:extLst>
              </a:blip>
              <a:stretch>
                <a:fillRect b="-207481"/>
              </a:stretch>
            </a:blipFill>
          </p:spPr>
          <p:txBody>
            <a:bodyPr/>
            <a:lstStyle/>
            <a:p>
              <a:endParaRPr lang="en-AU"/>
            </a:p>
          </p:txBody>
        </p:sp>
      </p:grpSp>
      <p:sp>
        <p:nvSpPr>
          <p:cNvPr id="6" name="TextBox 6"/>
          <p:cNvSpPr txBox="1"/>
          <p:nvPr/>
        </p:nvSpPr>
        <p:spPr>
          <a:xfrm>
            <a:off x="1319737" y="537527"/>
            <a:ext cx="7189756" cy="887095"/>
          </a:xfrm>
          <a:prstGeom prst="rect">
            <a:avLst/>
          </a:prstGeom>
        </p:spPr>
        <p:txBody>
          <a:bodyPr lIns="0" tIns="0" rIns="0" bIns="0" rtlCol="0" anchor="t">
            <a:spAutoFit/>
          </a:bodyPr>
          <a:lstStyle/>
          <a:p>
            <a:pPr algn="ctr">
              <a:lnSpc>
                <a:spcPts val="7279"/>
              </a:lnSpc>
            </a:pPr>
            <a:r>
              <a:rPr lang="en-US" sz="5199">
                <a:solidFill>
                  <a:srgbClr val="000000"/>
                </a:solidFill>
                <a:latin typeface="Poppins Medium"/>
              </a:rPr>
              <a:t>1 Samual 15: 13-23 </a:t>
            </a:r>
          </a:p>
        </p:txBody>
      </p:sp>
      <p:sp>
        <p:nvSpPr>
          <p:cNvPr id="7" name="TextBox 7"/>
          <p:cNvSpPr txBox="1"/>
          <p:nvPr/>
        </p:nvSpPr>
        <p:spPr>
          <a:xfrm>
            <a:off x="1319737" y="2346945"/>
            <a:ext cx="7189756" cy="887095"/>
          </a:xfrm>
          <a:prstGeom prst="rect">
            <a:avLst/>
          </a:prstGeom>
        </p:spPr>
        <p:txBody>
          <a:bodyPr lIns="0" tIns="0" rIns="0" bIns="0" rtlCol="0" anchor="t">
            <a:spAutoFit/>
          </a:bodyPr>
          <a:lstStyle/>
          <a:p>
            <a:pPr algn="ctr">
              <a:lnSpc>
                <a:spcPts val="7279"/>
              </a:lnSpc>
            </a:pPr>
            <a:r>
              <a:rPr lang="en-US" sz="5199">
                <a:solidFill>
                  <a:srgbClr val="000000"/>
                </a:solidFill>
                <a:latin typeface="Poppins Medium"/>
              </a:rPr>
              <a:t>Matthew 7: 24 – 27</a:t>
            </a:r>
          </a:p>
        </p:txBody>
      </p:sp>
      <p:sp>
        <p:nvSpPr>
          <p:cNvPr id="8" name="TextBox 8"/>
          <p:cNvSpPr txBox="1"/>
          <p:nvPr/>
        </p:nvSpPr>
        <p:spPr>
          <a:xfrm>
            <a:off x="1319737" y="4156362"/>
            <a:ext cx="7189756" cy="887095"/>
          </a:xfrm>
          <a:prstGeom prst="rect">
            <a:avLst/>
          </a:prstGeom>
        </p:spPr>
        <p:txBody>
          <a:bodyPr lIns="0" tIns="0" rIns="0" bIns="0" rtlCol="0" anchor="t">
            <a:spAutoFit/>
          </a:bodyPr>
          <a:lstStyle/>
          <a:p>
            <a:pPr algn="ctr">
              <a:lnSpc>
                <a:spcPts val="7279"/>
              </a:lnSpc>
            </a:pPr>
            <a:r>
              <a:rPr lang="en-US" sz="5199">
                <a:solidFill>
                  <a:srgbClr val="000000"/>
                </a:solidFill>
                <a:latin typeface="Poppins Medium"/>
              </a:rPr>
              <a:t>1 John 2: 3-6</a:t>
            </a:r>
          </a:p>
        </p:txBody>
      </p:sp>
      <p:sp>
        <p:nvSpPr>
          <p:cNvPr id="9" name="TextBox 9"/>
          <p:cNvSpPr txBox="1"/>
          <p:nvPr/>
        </p:nvSpPr>
        <p:spPr>
          <a:xfrm>
            <a:off x="1319737" y="5965779"/>
            <a:ext cx="7189756" cy="887095"/>
          </a:xfrm>
          <a:prstGeom prst="rect">
            <a:avLst/>
          </a:prstGeom>
        </p:spPr>
        <p:txBody>
          <a:bodyPr lIns="0" tIns="0" rIns="0" bIns="0" rtlCol="0" anchor="t">
            <a:spAutoFit/>
          </a:bodyPr>
          <a:lstStyle/>
          <a:p>
            <a:pPr algn="ctr">
              <a:lnSpc>
                <a:spcPts val="7279"/>
              </a:lnSpc>
            </a:pPr>
            <a:r>
              <a:rPr lang="en-US" sz="5199">
                <a:solidFill>
                  <a:srgbClr val="000000"/>
                </a:solidFill>
                <a:latin typeface="Poppins Medium"/>
              </a:rPr>
              <a:t>John 15: 10-14</a:t>
            </a:r>
          </a:p>
        </p:txBody>
      </p:sp>
      <p:sp>
        <p:nvSpPr>
          <p:cNvPr id="10" name="TextBox 10"/>
          <p:cNvSpPr txBox="1"/>
          <p:nvPr/>
        </p:nvSpPr>
        <p:spPr>
          <a:xfrm>
            <a:off x="9862069" y="962025"/>
            <a:ext cx="7397231" cy="4963977"/>
          </a:xfrm>
          <a:prstGeom prst="rect">
            <a:avLst/>
          </a:prstGeom>
        </p:spPr>
        <p:txBody>
          <a:bodyPr lIns="0" tIns="0" rIns="0" bIns="0" rtlCol="0" anchor="t">
            <a:spAutoFit/>
          </a:bodyPr>
          <a:lstStyle/>
          <a:p>
            <a:pPr marL="878244" lvl="1" indent="-439122">
              <a:lnSpc>
                <a:spcPts val="5694"/>
              </a:lnSpc>
              <a:buFont typeface="Arial"/>
              <a:buChar char="•"/>
            </a:pPr>
            <a:r>
              <a:rPr lang="en-US" sz="4067">
                <a:solidFill>
                  <a:srgbClr val="000000"/>
                </a:solidFill>
                <a:latin typeface="Poppins Medium Bold"/>
              </a:rPr>
              <a:t>Read the passage together </a:t>
            </a:r>
          </a:p>
          <a:p>
            <a:pPr>
              <a:lnSpc>
                <a:spcPts val="5694"/>
              </a:lnSpc>
            </a:pPr>
            <a:endParaRPr lang="en-US" sz="4067">
              <a:solidFill>
                <a:srgbClr val="000000"/>
              </a:solidFill>
              <a:latin typeface="Poppins Medium Bold"/>
            </a:endParaRPr>
          </a:p>
          <a:p>
            <a:pPr marL="878244" lvl="1" indent="-439122">
              <a:lnSpc>
                <a:spcPts val="5694"/>
              </a:lnSpc>
              <a:buFont typeface="Arial"/>
              <a:buChar char="•"/>
            </a:pPr>
            <a:r>
              <a:rPr lang="en-US" sz="4067">
                <a:solidFill>
                  <a:srgbClr val="000000"/>
                </a:solidFill>
                <a:latin typeface="Poppins Medium Bold"/>
              </a:rPr>
              <a:t>What insight does this give you about living in obedience today, this week, and tomorrow?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AU"/>
          </a:p>
        </p:txBody>
      </p:sp>
      <p:sp>
        <p:nvSpPr>
          <p:cNvPr id="3" name="Freeform 3"/>
          <p:cNvSpPr/>
          <p:nvPr/>
        </p:nvSpPr>
        <p:spPr>
          <a:xfrm>
            <a:off x="2819709" y="213880"/>
            <a:ext cx="12648581" cy="6719559"/>
          </a:xfrm>
          <a:custGeom>
            <a:avLst/>
            <a:gdLst/>
            <a:ahLst/>
            <a:cxnLst/>
            <a:rect l="l" t="t" r="r" b="b"/>
            <a:pathLst>
              <a:path w="12648581" h="6719559">
                <a:moveTo>
                  <a:pt x="0" y="0"/>
                </a:moveTo>
                <a:lnTo>
                  <a:pt x="12648582" y="0"/>
                </a:lnTo>
                <a:lnTo>
                  <a:pt x="12648582" y="6719559"/>
                </a:lnTo>
                <a:lnTo>
                  <a:pt x="0" y="67195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4" name="TextBox 4"/>
          <p:cNvSpPr txBox="1"/>
          <p:nvPr/>
        </p:nvSpPr>
        <p:spPr>
          <a:xfrm>
            <a:off x="10480910" y="691158"/>
            <a:ext cx="3972520" cy="863599"/>
          </a:xfrm>
          <a:prstGeom prst="rect">
            <a:avLst/>
          </a:prstGeom>
        </p:spPr>
        <p:txBody>
          <a:bodyPr lIns="0" tIns="0" rIns="0" bIns="0" rtlCol="0" anchor="t">
            <a:spAutoFit/>
          </a:bodyPr>
          <a:lstStyle/>
          <a:p>
            <a:pPr algn="ctr">
              <a:lnSpc>
                <a:spcPts val="7000"/>
              </a:lnSpc>
            </a:pPr>
            <a:r>
              <a:rPr lang="en-US" sz="5000">
                <a:solidFill>
                  <a:srgbClr val="000000"/>
                </a:solidFill>
                <a:latin typeface="Architype Bayer-type"/>
              </a:rPr>
              <a:t>Follow him</a:t>
            </a:r>
          </a:p>
        </p:txBody>
      </p:sp>
      <p:sp>
        <p:nvSpPr>
          <p:cNvPr id="5" name="TextBox 5"/>
          <p:cNvSpPr txBox="1"/>
          <p:nvPr/>
        </p:nvSpPr>
        <p:spPr>
          <a:xfrm>
            <a:off x="11223227" y="5378773"/>
            <a:ext cx="2656210" cy="863599"/>
          </a:xfrm>
          <a:prstGeom prst="rect">
            <a:avLst/>
          </a:prstGeom>
        </p:spPr>
        <p:txBody>
          <a:bodyPr lIns="0" tIns="0" rIns="0" bIns="0" rtlCol="0" anchor="t">
            <a:spAutoFit/>
          </a:bodyPr>
          <a:lstStyle/>
          <a:p>
            <a:pPr algn="ctr">
              <a:lnSpc>
                <a:spcPts val="7000"/>
              </a:lnSpc>
            </a:pPr>
            <a:r>
              <a:rPr lang="en-US" sz="5000">
                <a:solidFill>
                  <a:srgbClr val="000000"/>
                </a:solidFill>
                <a:latin typeface="Architype Bayer-type"/>
              </a:rPr>
              <a:t>His will</a:t>
            </a:r>
          </a:p>
        </p:txBody>
      </p:sp>
      <p:sp>
        <p:nvSpPr>
          <p:cNvPr id="6" name="TextBox 6"/>
          <p:cNvSpPr txBox="1"/>
          <p:nvPr/>
        </p:nvSpPr>
        <p:spPr>
          <a:xfrm>
            <a:off x="2971800" y="2762765"/>
            <a:ext cx="3201937" cy="1536064"/>
          </a:xfrm>
          <a:prstGeom prst="rect">
            <a:avLst/>
          </a:prstGeom>
        </p:spPr>
        <p:txBody>
          <a:bodyPr wrap="square" lIns="0" tIns="0" rIns="0" bIns="0" rtlCol="0" anchor="t">
            <a:spAutoFit/>
          </a:bodyPr>
          <a:lstStyle/>
          <a:p>
            <a:pPr algn="ctr">
              <a:lnSpc>
                <a:spcPts val="6160"/>
              </a:lnSpc>
            </a:pPr>
            <a:r>
              <a:rPr lang="en-US" sz="4400" dirty="0">
                <a:solidFill>
                  <a:srgbClr val="000000"/>
                </a:solidFill>
                <a:latin typeface="Architype Bayer-type"/>
              </a:rPr>
              <a:t>Jesus’</a:t>
            </a:r>
          </a:p>
          <a:p>
            <a:pPr algn="ctr">
              <a:lnSpc>
                <a:spcPts val="6160"/>
              </a:lnSpc>
            </a:pPr>
            <a:r>
              <a:rPr lang="en-US" sz="4400" dirty="0">
                <a:solidFill>
                  <a:srgbClr val="000000"/>
                </a:solidFill>
                <a:latin typeface="Architype Bayer-type"/>
              </a:rPr>
              <a:t>Invitation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AU"/>
          </a:p>
        </p:txBody>
      </p:sp>
    </p:spTree>
    <p:extLst>
      <p:ext uri="{BB962C8B-B14F-4D97-AF65-F5344CB8AC3E}">
        <p14:creationId xmlns:p14="http://schemas.microsoft.com/office/powerpoint/2010/main" val="3789347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296</Words>
  <Application>Microsoft Office PowerPoint</Application>
  <PresentationFormat>Custom</PresentationFormat>
  <Paragraphs>20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Poppins Medium Bold</vt:lpstr>
      <vt:lpstr>Arbutus Slab</vt:lpstr>
      <vt:lpstr>Arial</vt:lpstr>
      <vt:lpstr>Architype Bayer-type</vt:lpstr>
      <vt:lpstr>Poppins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heading</dc:title>
  <cp:lastModifiedBy>andrew hodgson</cp:lastModifiedBy>
  <cp:revision>2</cp:revision>
  <dcterms:created xsi:type="dcterms:W3CDTF">2006-08-16T00:00:00Z</dcterms:created>
  <dcterms:modified xsi:type="dcterms:W3CDTF">2024-03-23T09:44:23Z</dcterms:modified>
  <dc:identifier>DAGAHSxKC8k</dc:identifier>
</cp:coreProperties>
</file>